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520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50" y="654"/>
      </p:cViewPr>
      <p:guideLst>
        <p:guide orient="horz" pos="2184"/>
        <p:guide pos="52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jpg>
</file>

<file path=ppt/media/image13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FFF3FC-7152-4AF3-A255-B0616254F84D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5B23F-4455-45CC-B219-7C9522C189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07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5B23F-4455-45CC-B219-7C9522C189E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64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5B23F-4455-45CC-B219-7C9522C189E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69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53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57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52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413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2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48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045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60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47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45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42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Quentin Delhaye, mardi 2 juin 2020</a:t>
            </a:r>
            <a:endParaRPr 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9C498-320D-45FF-A286-83ABE7402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885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Expérience</a:t>
            </a:r>
            <a:r>
              <a:rPr lang="en-US" dirty="0" smtClean="0"/>
              <a:t> dans le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Supérieur</a:t>
            </a:r>
            <a:r>
              <a:rPr lang="en-US" dirty="0" smtClean="0"/>
              <a:t> pour une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Nouvelle Université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ESNU de l’ESNU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39194" r="-78" b="23477"/>
          <a:stretch/>
        </p:blipFill>
        <p:spPr>
          <a:xfrm>
            <a:off x="-1" y="4624671"/>
            <a:ext cx="12208670" cy="223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5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 public plus mature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 smtClean="0"/>
              <a:t>Contexte :</a:t>
            </a:r>
          </a:p>
          <a:p>
            <a:pPr marL="0" indent="0">
              <a:buNone/>
            </a:pPr>
            <a:r>
              <a:rPr lang="fr-FR" dirty="0" smtClean="0"/>
              <a:t>MA1</a:t>
            </a:r>
            <a:r>
              <a:rPr lang="fr-FR" dirty="0"/>
              <a:t>, option </a:t>
            </a:r>
            <a:r>
              <a:rPr lang="fr-FR" dirty="0" smtClean="0"/>
              <a:t>biomédical</a:t>
            </a:r>
          </a:p>
          <a:p>
            <a:pPr marL="0" indent="0">
              <a:buNone/>
            </a:pPr>
            <a:r>
              <a:rPr lang="fr-FR" dirty="0"/>
              <a:t>L</a:t>
            </a:r>
            <a:r>
              <a:rPr lang="fr-FR" dirty="0" smtClean="0"/>
              <a:t>aboratoires </a:t>
            </a:r>
            <a:r>
              <a:rPr lang="fr-FR" dirty="0"/>
              <a:t>de simulations </a:t>
            </a:r>
            <a:r>
              <a:rPr lang="fr-FR" dirty="0" smtClean="0"/>
              <a:t>de circuits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Outils existants : </a:t>
            </a: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Vidéos </a:t>
            </a:r>
            <a:r>
              <a:rPr lang="fr-FR" dirty="0"/>
              <a:t>de présentation </a:t>
            </a:r>
            <a:r>
              <a:rPr lang="fr-FR" dirty="0" smtClean="0"/>
              <a:t>générales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Besoins </a:t>
            </a:r>
            <a:r>
              <a:rPr lang="fr-FR" dirty="0"/>
              <a:t>: </a:t>
            </a: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Utilisation </a:t>
            </a:r>
            <a:r>
              <a:rPr lang="fr-FR" dirty="0"/>
              <a:t>du logiciel et préparation à </a:t>
            </a:r>
            <a:r>
              <a:rPr lang="fr-FR" dirty="0" smtClean="0"/>
              <a:t>l'examen</a:t>
            </a:r>
            <a:endParaRPr lang="fr-F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62" t="-185" r="29013" b="185"/>
          <a:stretch/>
        </p:blipFill>
        <p:spPr>
          <a:xfrm>
            <a:off x="8267700" y="-22266"/>
            <a:ext cx="3924300" cy="688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218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429500" cy="1325563"/>
          </a:xfrm>
        </p:spPr>
        <p:txBody>
          <a:bodyPr/>
          <a:lstStyle/>
          <a:p>
            <a:r>
              <a:rPr lang="en-US" dirty="0" smtClean="0"/>
              <a:t>Activités utilisant H5P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Projet : </a:t>
            </a: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Trois </a:t>
            </a:r>
            <a:r>
              <a:rPr lang="fr-FR" dirty="0"/>
              <a:t>parcours sur des manipulations de </a:t>
            </a:r>
            <a:r>
              <a:rPr lang="fr-FR" dirty="0" smtClean="0"/>
              <a:t>base</a:t>
            </a:r>
            <a:endParaRPr lang="fr-FR" dirty="0"/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Résultats </a:t>
            </a:r>
            <a:r>
              <a:rPr lang="fr-FR" dirty="0"/>
              <a:t>: </a:t>
            </a: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Bon </a:t>
            </a:r>
            <a:r>
              <a:rPr lang="fr-FR" dirty="0"/>
              <a:t>taux de </a:t>
            </a:r>
            <a:r>
              <a:rPr lang="fr-FR" dirty="0" smtClean="0"/>
              <a:t>participation (42 à 53 %)</a:t>
            </a:r>
          </a:p>
          <a:p>
            <a:pPr marL="0" indent="0">
              <a:buNone/>
            </a:pPr>
            <a:r>
              <a:rPr lang="fr-FR" dirty="0" smtClean="0"/>
              <a:t>Retours positifs </a:t>
            </a:r>
          </a:p>
          <a:p>
            <a:pPr marL="0" indent="0">
              <a:buNone/>
            </a:pPr>
            <a:r>
              <a:rPr lang="fr-FR" dirty="0" smtClean="0"/>
              <a:t>Auraient préféré </a:t>
            </a:r>
            <a:r>
              <a:rPr lang="fr-FR" dirty="0"/>
              <a:t>que ce soit un peu plus </a:t>
            </a:r>
            <a:r>
              <a:rPr lang="fr-FR" dirty="0" smtClean="0"/>
              <a:t>dur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14" b="19582"/>
          <a:stretch/>
        </p:blipFill>
        <p:spPr>
          <a:xfrm>
            <a:off x="8267700" y="1"/>
            <a:ext cx="3924300" cy="687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0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Bonus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429500" cy="435133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Vidéo d’intro de laboratoire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Comment distribuer un examen individuel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Comment donner accès au laboratoire à distance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Comment contrôler un PC de labo à distance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Retour sur l’expérience de labo confiné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Changement de peau pour Moodle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1" r="37161"/>
          <a:stretch/>
        </p:blipFill>
        <p:spPr>
          <a:xfrm>
            <a:off x="8267700" y="0"/>
            <a:ext cx="3924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22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Une expérience qui marque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Grâce au certificat 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→ Importance de l’acceptabilité (Tricot, 2003)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→ Démarche formelle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→ Besoin de propager l’expérience en fac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→ Plein de nouveaux contacts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19" r="23333"/>
          <a:stretch/>
        </p:blipFill>
        <p:spPr>
          <a:xfrm>
            <a:off x="8267699" y="0"/>
            <a:ext cx="3924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81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et réponses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172325" cy="4351338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Qui suis-je 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Pourquoi suis-je ici 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Qu’ai-je fait 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Qu’en retenir 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26" t="687" r="11110" b="-687"/>
          <a:stretch/>
        </p:blipFill>
        <p:spPr>
          <a:xfrm>
            <a:off x="8267307" y="-2776"/>
            <a:ext cx="3924693" cy="6933884"/>
          </a:xfrm>
          <a:prstGeom prst="rect">
            <a:avLst/>
          </a:prstGeo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Quentin Delhaye, mardi 2 juin 2020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78332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Assistant, tout un équilibre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29615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Enseignement :</a:t>
            </a:r>
          </a:p>
          <a:p>
            <a:pPr marL="0" indent="0">
              <a:buNone/>
            </a:pPr>
            <a:r>
              <a:rPr lang="en-US" dirty="0" smtClean="0"/>
              <a:t>BA2 à MA2 Polytech, informatique et électronique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Recherche :</a:t>
            </a:r>
          </a:p>
          <a:p>
            <a:pPr marL="0" indent="0">
              <a:buNone/>
            </a:pPr>
            <a:r>
              <a:rPr lang="en-US" dirty="0" smtClean="0"/>
              <a:t>Nouvelles architectures de circuits intégrés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9" t="139" r="7897" b="-1"/>
          <a:stretch/>
        </p:blipFill>
        <p:spPr>
          <a:xfrm>
            <a:off x="8277224" y="0"/>
            <a:ext cx="39147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389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L’ESNU pour me formaliser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87" t="137" r="35051" b="185"/>
          <a:stretch/>
        </p:blipFill>
        <p:spPr>
          <a:xfrm>
            <a:off x="8267700" y="0"/>
            <a:ext cx="3924300" cy="6858000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825625"/>
            <a:ext cx="72961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Dispositifs innovants actuellement chaotiques et à l’efficacité variable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Objectif 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Standardiser mon approche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1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Préparation du projet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Identifier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Problématiser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Scénariser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Réaliser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Analyser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39" t="276" r="11278" b="368"/>
          <a:stretch/>
        </p:blipFill>
        <p:spPr>
          <a:xfrm>
            <a:off x="8267700" y="0"/>
            <a:ext cx="3924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67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Contexte et public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smtClean="0"/>
              <a:t>Labos </a:t>
            </a:r>
            <a:r>
              <a:rPr lang="fr-FR" dirty="0"/>
              <a:t>d'électronique en BA3 tronc </a:t>
            </a:r>
            <a:r>
              <a:rPr lang="fr-FR" dirty="0" smtClean="0"/>
              <a:t>commun</a:t>
            </a:r>
            <a:endParaRPr lang="fr-FR" dirty="0"/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Besoin :</a:t>
            </a:r>
          </a:p>
          <a:p>
            <a:pPr marL="0" indent="0">
              <a:buNone/>
            </a:pPr>
            <a:r>
              <a:rPr lang="en-US" dirty="0" smtClean="0"/>
              <a:t>→ </a:t>
            </a:r>
            <a:r>
              <a:rPr lang="fr-FR" dirty="0"/>
              <a:t>P</a:t>
            </a:r>
            <a:r>
              <a:rPr lang="fr-FR" dirty="0" smtClean="0"/>
              <a:t>lus d'assistants</a:t>
            </a:r>
          </a:p>
          <a:p>
            <a:pPr marL="0" indent="0">
              <a:buNone/>
            </a:pPr>
            <a:r>
              <a:rPr lang="en-US" dirty="0" smtClean="0"/>
              <a:t>→ </a:t>
            </a:r>
            <a:r>
              <a:rPr lang="fr-FR" dirty="0" smtClean="0"/>
              <a:t>Explications sur </a:t>
            </a:r>
            <a:r>
              <a:rPr lang="fr-FR" dirty="0"/>
              <a:t>la manipulation du </a:t>
            </a:r>
            <a:r>
              <a:rPr lang="fr-FR" dirty="0" smtClean="0"/>
              <a:t>matériel</a:t>
            </a:r>
            <a:endParaRPr lang="fr-FR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24" r="19610"/>
          <a:stretch/>
        </p:blipFill>
        <p:spPr>
          <a:xfrm>
            <a:off x="8258174" y="0"/>
            <a:ext cx="3933825" cy="685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9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Réalisation d’une vidéo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Dispositif : vidéo de quelques minutes </a:t>
            </a:r>
            <a:r>
              <a:rPr lang="fr-FR" dirty="0" smtClean="0"/>
              <a:t>expliquant</a:t>
            </a:r>
          </a:p>
          <a:p>
            <a:pPr marL="0" indent="0">
              <a:buNone/>
            </a:pPr>
            <a:r>
              <a:rPr lang="fr-FR" dirty="0" smtClean="0"/>
              <a:t>précisément </a:t>
            </a:r>
            <a:r>
              <a:rPr lang="fr-FR" dirty="0"/>
              <a:t>comment utiliser le </a:t>
            </a:r>
            <a:r>
              <a:rPr lang="fr-FR" dirty="0" smtClean="0"/>
              <a:t>matériel</a:t>
            </a:r>
            <a:endParaRPr lang="fr-FR" dirty="0"/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r>
              <a:rPr lang="fr-FR" dirty="0" smtClean="0"/>
              <a:t>D’une pierre </a:t>
            </a:r>
            <a:r>
              <a:rPr lang="fr-FR" dirty="0"/>
              <a:t>deux coups : </a:t>
            </a:r>
            <a:endParaRPr lang="fr-FR" dirty="0" smtClean="0"/>
          </a:p>
          <a:p>
            <a:pPr marL="0" indent="0">
              <a:buNone/>
            </a:pPr>
            <a:r>
              <a:rPr lang="en-US" dirty="0"/>
              <a:t>→ </a:t>
            </a:r>
            <a:r>
              <a:rPr lang="en-US" dirty="0" smtClean="0"/>
              <a:t> Tout le monde </a:t>
            </a:r>
            <a:r>
              <a:rPr lang="fr-FR" dirty="0" smtClean="0"/>
              <a:t>gagne du temps</a:t>
            </a:r>
          </a:p>
          <a:p>
            <a:pPr marL="0" indent="0">
              <a:buNone/>
            </a:pPr>
            <a:r>
              <a:rPr lang="en-US" dirty="0"/>
              <a:t>→ </a:t>
            </a:r>
            <a:r>
              <a:rPr lang="fr-FR" dirty="0" smtClean="0"/>
              <a:t>Meilleure compréhension de l'appareil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88" r="38205"/>
          <a:stretch/>
        </p:blipFill>
        <p:spPr>
          <a:xfrm>
            <a:off x="8267700" y="0"/>
            <a:ext cx="3924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68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Analyse de l’audiance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Observations :</a:t>
            </a:r>
          </a:p>
          <a:p>
            <a:pPr marL="0" indent="0">
              <a:buNone/>
            </a:pPr>
            <a:r>
              <a:rPr lang="en-US" dirty="0"/>
              <a:t>→ </a:t>
            </a:r>
            <a:r>
              <a:rPr lang="en-US" dirty="0" smtClean="0"/>
              <a:t>Tout le monde regarde la vidéo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→ </a:t>
            </a:r>
            <a:r>
              <a:rPr lang="en-US" dirty="0" smtClean="0"/>
              <a:t>Certains passages visionnés à plusieurs reprises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Améliorations :</a:t>
            </a:r>
          </a:p>
          <a:p>
            <a:pPr marL="0" indent="0">
              <a:buNone/>
            </a:pPr>
            <a:r>
              <a:rPr lang="en-US" dirty="0"/>
              <a:t>→ </a:t>
            </a:r>
            <a:r>
              <a:rPr lang="en-US" dirty="0" smtClean="0"/>
              <a:t>Insister sur les branchements</a:t>
            </a:r>
          </a:p>
          <a:p>
            <a:pPr marL="0" indent="0">
              <a:buNone/>
            </a:pPr>
            <a:r>
              <a:rPr lang="en-US" dirty="0"/>
              <a:t>→ </a:t>
            </a:r>
            <a:r>
              <a:rPr lang="en-US" dirty="0" smtClean="0"/>
              <a:t>Rendre la vidéo interactive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9" r="42084"/>
          <a:stretch/>
        </p:blipFill>
        <p:spPr>
          <a:xfrm>
            <a:off x="8267700" y="0"/>
            <a:ext cx="3924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0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quadri, second projet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162800" cy="4351338"/>
          </a:xfrm>
        </p:spPr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Améliorer le dispositif pour un public similaire ?</a:t>
            </a:r>
          </a:p>
          <a:p>
            <a:pPr marL="0" indent="0" algn="ctr">
              <a:lnSpc>
                <a:spcPct val="200000"/>
              </a:lnSpc>
              <a:buNone/>
            </a:pPr>
            <a:r>
              <a:rPr lang="en-US" dirty="0" smtClean="0"/>
              <a:t>OU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 smtClean="0"/>
              <a:t>Expérimenter avec un nouveau public ?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45" r="31236"/>
          <a:stretch/>
        </p:blipFill>
        <p:spPr>
          <a:xfrm>
            <a:off x="8267700" y="0"/>
            <a:ext cx="3924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77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ULB fonts">
      <a:majorFont>
        <a:latin typeface="Meta"/>
        <a:ea typeface=""/>
        <a:cs typeface=""/>
      </a:majorFont>
      <a:minorFont>
        <a:latin typeface="Meta-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</TotalTime>
  <Words>320</Words>
  <Application>Microsoft Office PowerPoint</Application>
  <PresentationFormat>Widescreen</PresentationFormat>
  <Paragraphs>84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Meta</vt:lpstr>
      <vt:lpstr>Meta-Light</vt:lpstr>
      <vt:lpstr>Office Theme</vt:lpstr>
      <vt:lpstr>Expérience dans le Supérieur pour une Nouvelle Université</vt:lpstr>
      <vt:lpstr>Questions et réponses</vt:lpstr>
      <vt:lpstr>Assistant, tout un équilibre</vt:lpstr>
      <vt:lpstr>L’ESNU pour me formaliser</vt:lpstr>
      <vt:lpstr>Préparation du projet</vt:lpstr>
      <vt:lpstr>Contexte et public</vt:lpstr>
      <vt:lpstr>Réalisation d’une vidéo</vt:lpstr>
      <vt:lpstr>Analyse de l’audiance</vt:lpstr>
      <vt:lpstr>Second quadri, second projet</vt:lpstr>
      <vt:lpstr>Un public plus mature</vt:lpstr>
      <vt:lpstr>Activités utilisant H5P</vt:lpstr>
      <vt:lpstr>Bonus</vt:lpstr>
      <vt:lpstr>Une expérience qui marque</vt:lpstr>
    </vt:vector>
  </TitlesOfParts>
  <Company>TEAM OS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Enième Soumission de Nouvelle Utopie</dc:title>
  <dc:creator>Quentin Delhaye</dc:creator>
  <cp:lastModifiedBy>Quentin Delhaye</cp:lastModifiedBy>
  <cp:revision>17</cp:revision>
  <dcterms:created xsi:type="dcterms:W3CDTF">2020-06-01T19:11:08Z</dcterms:created>
  <dcterms:modified xsi:type="dcterms:W3CDTF">2020-06-01T21:15:34Z</dcterms:modified>
</cp:coreProperties>
</file>

<file path=docProps/thumbnail.jpeg>
</file>